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7" r:id="rId11"/>
    <p:sldId id="299" r:id="rId12"/>
    <p:sldId id="300" r:id="rId13"/>
    <p:sldId id="298" r:id="rId14"/>
    <p:sldId id="294"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A5F9-0A3E-43A0-9CE2-838E85C76A74}" v="920" dt="2024-03-20T01:08: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100" d="100"/>
          <a:sy n="100" d="100"/>
        </p:scale>
        <p:origin x="990" y="9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in California even it is Democratic, there were a lot </a:t>
            </a:r>
            <a:r>
              <a:rPr lang="en-US" dirty="0" err="1"/>
              <a:t>enthisiam</a:t>
            </a:r>
            <a:r>
              <a:rPr lang="en-US" dirty="0"/>
              <a:t> in the republican, not </a:t>
            </a:r>
            <a:r>
              <a:rPr lang="en-US" dirty="0" err="1"/>
              <a:t>unpecident</a:t>
            </a:r>
            <a:r>
              <a:rPr lang="en-US" dirty="0"/>
              <a:t> of the </a:t>
            </a:r>
            <a:r>
              <a:rPr lang="en-US" dirty="0" err="1"/>
              <a:t>stae</a:t>
            </a:r>
            <a:r>
              <a:rPr lang="en-US" dirty="0"/>
              <a:t> , and </a:t>
            </a:r>
            <a:r>
              <a:rPr lang="en-US" dirty="0" err="1"/>
              <a:t>vermon</a:t>
            </a:r>
            <a:r>
              <a:rPr lang="en-US" dirty="0"/>
              <a:t> or </a:t>
            </a:r>
            <a:r>
              <a:rPr lang="en-US" dirty="0" err="1"/>
              <a:t>massaachussets</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10" Type="http://schemas.openxmlformats.org/officeDocument/2006/relationships/hyperlink" Target="https://www.pewresearch.org/politics/2019/03/14/political-independents-who-they-are-what-they-think/" TargetMode="External"/><Relationship Id="rId4" Type="http://schemas.openxmlformats.org/officeDocument/2006/relationships/hyperlink" Target="https://electionlab.mit.edu/articles/voter-confidence-and-electoral-participation" TargetMode="External"/><Relationship Id="rId9" Type="http://schemas.openxmlformats.org/officeDocument/2006/relationships/hyperlink" Target="https://www.census.gov/newsroom/press-releases/2022/2020-presidential-election-voting-repor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a:xfrm>
            <a:off x="838200" y="353551"/>
            <a:ext cx="10515600" cy="522749"/>
          </a:xfrm>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45302" y="996956"/>
            <a:ext cx="10515600" cy="3570963"/>
          </a:xfrm>
        </p:spPr>
        <p:txBody>
          <a:bodyPr>
            <a:noAutofit/>
          </a:bodyPr>
          <a:lstStyle/>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Registered Republican turnout was 10% or higher than Democrat in most Super Tuesday States, with the exception of Massachusetts, California, and Vermont.  Utah had the least voter turnout of all the states, with less than 10% of the registered voters participating.</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26% of the total number of registered voters.  This indicates only a small portion of the voting public is selecting a candidate.</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18% of the total eligible population.  This indicates that an even smaller portion of the public is actually selecting a candidate.  The U.S. Census Bureau estimates that 154.6 million people voted in the last election, about 65% of the total eligible population that can vote (258.3 million) </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Independent voters make up 30-40% of the registered voters and have not been analyzed in this project.  In the 2020 election, it was an almost even split with the Democratics candidate ahead slightly and within the margin of error.</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While we may be looking at party registered voting on Super Tuesday, the information does not provide a definitive answer as to how people will vote on election day, including that of the independent voters.  (i.e.-Nikki Haley voters going to republican or democratic candidate, or sitting out the election)</a:t>
            </a:r>
          </a:p>
          <a:p>
            <a:pPr algn="l"/>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Don’t get into politics!  </a:t>
            </a:r>
          </a:p>
          <a:p>
            <a:pPr algn="l"/>
            <a:endParaRPr lang="en-US" dirty="0"/>
          </a:p>
          <a:p>
            <a:pPr marL="342900" indent="-342900" algn="l">
              <a:buFont typeface="Arial" panose="020B0604020202020204" pitchFamily="34" charset="0"/>
              <a:buChar char="•"/>
            </a:pPr>
            <a:r>
              <a:rPr lang="en-US" dirty="0"/>
              <a:t>Working in a team requires planning and dedication, people have different interests and strengths, takes time to figure out who does what good.  </a:t>
            </a:r>
          </a:p>
          <a:p>
            <a:pPr algn="l"/>
            <a:endParaRPr lang="en-US" dirty="0"/>
          </a:p>
          <a:p>
            <a:pPr marL="342900" indent="-342900" algn="l">
              <a:buFont typeface="Arial" panose="020B0604020202020204" pitchFamily="34" charset="0"/>
              <a:buChar char="•"/>
            </a:pPr>
            <a:r>
              <a:rPr lang="en-US" dirty="0"/>
              <a:t>Have a plan, see what others do, and learn from it to plan your analyses</a:t>
            </a:r>
          </a:p>
          <a:p>
            <a:pPr algn="l"/>
            <a:endParaRPr lang="en-US" dirty="0"/>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a:t>
            </a:r>
            <a:r>
              <a:rPr lang="en-US" dirty="0" err="1"/>
              <a:t>Referecnes</a:t>
            </a:r>
            <a:endParaRPr lang="en-US" dirty="0"/>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fontScale="92500" lnSpcReduction="20000"/>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p>
          <a:p>
            <a:pPr algn="l"/>
            <a:r>
              <a:rPr lang="en-US" dirty="0"/>
              <a:t>[8]: </a:t>
            </a:r>
            <a:r>
              <a:rPr lang="en-US" dirty="0">
                <a:hlinkClick r:id="rId9"/>
              </a:rPr>
              <a:t>https://www.census.gov/newsroom/press-releases/2022/2020-presidential-election-voting-report.html</a:t>
            </a:r>
            <a:endParaRPr lang="en-US" dirty="0"/>
          </a:p>
          <a:p>
            <a:pPr algn="l"/>
            <a:r>
              <a:rPr lang="en-US" dirty="0"/>
              <a:t>[9]: </a:t>
            </a:r>
            <a:r>
              <a:rPr lang="en-US" dirty="0">
                <a:hlinkClick r:id="rId10"/>
              </a:rPr>
              <a:t>https://www.pewresearch.org/politics/2019/03/14/political-independents-who-they-are-what-they-think/</a:t>
            </a:r>
            <a:endParaRPr lang="en-US" dirty="0"/>
          </a:p>
          <a:p>
            <a:pPr algn="l"/>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 James N, Koohyar P., and victor 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useful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lnSpcReduction="10000"/>
          </a:bodyPr>
          <a:lstStyle/>
          <a:p>
            <a:pPr marL="342900" indent="-342900" algn="l">
              <a:buFont typeface="Arial" panose="020B0604020202020204" pitchFamily="34" charset="0"/>
              <a:buChar char="•"/>
            </a:pPr>
            <a:r>
              <a:rPr lang="en-US" dirty="0"/>
              <a:t>Ballotpedia.org had the actual number of votes cast for each candidate in each state.  However, it was structured in tables and tabs, making it difficult to manage.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World Population Review had the data we needed for state level voter registration for all fifty (50) states.  This included number of registered voters and percentage of voting age population.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Ballotpedia.org data was read into R, and imported into a table matrix using an identified node (‘.</a:t>
            </a:r>
            <a:r>
              <a:rPr lang="en-US" dirty="0" err="1"/>
              <a:t>portal.section</a:t>
            </a:r>
            <a:r>
              <a:rPr lang="en-US" dirty="0"/>
              <a:t>’) and table names given for each of the states.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World Population Review data was available in CSV format.</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What: What we did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fontScale="85000" lnSpcReduction="20000"/>
          </a:bodyPr>
          <a:lstStyle/>
          <a:p>
            <a:pPr marL="342900" indent="-342900" algn="l">
              <a:buFont typeface="Arial" panose="020B0604020202020204" pitchFamily="34" charset="0"/>
              <a:buChar char="•"/>
            </a:pPr>
            <a:r>
              <a:rPr lang="en-US" dirty="0"/>
              <a:t>Made data available through GitHub for the R Markdown file.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Tidy and Transformed the Ballotpedia dataset.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Linked the Ballotpedia and World Population Review data dets.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Analyzed and Visualized the data.</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Discussed some of our results.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Learned some lessons.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1093</TotalTime>
  <Words>1359</Words>
  <Application>Microsoft Office PowerPoint</Application>
  <PresentationFormat>Widescreen</PresentationFormat>
  <Paragraphs>121</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SegoeUIVariable</vt:lpstr>
      <vt:lpstr>Symbol</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What: What we did</vt:lpstr>
      <vt:lpstr>Observations and analyses </vt:lpstr>
      <vt:lpstr>What State matters</vt:lpstr>
      <vt:lpstr>PowerPoint Presentation</vt:lpstr>
      <vt:lpstr>Voter Turnout – What data says about enthusiasm?</vt:lpstr>
      <vt:lpstr>Results: What results say</vt:lpstr>
      <vt:lpstr>Lesson learned</vt:lpstr>
      <vt:lpstr>Sources &amp; Referecnes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Anthony Conrardy</cp:lastModifiedBy>
  <cp:revision>3</cp:revision>
  <dcterms:created xsi:type="dcterms:W3CDTF">2024-03-11T12:01:17Z</dcterms:created>
  <dcterms:modified xsi:type="dcterms:W3CDTF">2024-03-20T01:55:02Z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